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72" r:id="rId4"/>
    <p:sldId id="271" r:id="rId5"/>
    <p:sldId id="270" r:id="rId6"/>
    <p:sldId id="273" r:id="rId7"/>
    <p:sldId id="269" r:id="rId8"/>
    <p:sldId id="268" r:id="rId9"/>
    <p:sldId id="267" r:id="rId10"/>
    <p:sldId id="266" r:id="rId11"/>
    <p:sldId id="265" r:id="rId12"/>
    <p:sldId id="257" r:id="rId13"/>
    <p:sldId id="259" r:id="rId14"/>
    <p:sldId id="258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3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ytimg.com/vi/_J9XLdHFshE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IMG-20211028-WA0001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СОШ-6\Desktop\IMG-20211026-WA0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9512" y="188640"/>
            <a:ext cx="44644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ег\Desktop\IMG-20211026-WA0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432048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02359"/>
            <a:ext cx="763284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дружная семья большие города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Цветут, растут и радуют Россию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Хабаровск и Рязань, Ростов и Волгоград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Москва и Пермь их в мире нет красивей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Смоленск, Казань, Воронеж, Петербург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всех история своя, они родные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Челябинск, Краснодар, Воронеж, Оренбург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Они с тобой великая Россия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собою позову друзей, а вместе мы едины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патриот земли своей, я гражданин России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надо спеть и мы споем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 совсем простые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наш девиз заходит в каждый дом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гражданин России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02359"/>
            <a:ext cx="5886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северных морей до южных гор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Раскинула страна свои объятья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Взгляни вокруг - свобода и простор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люди все друг другу словно братья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если спросят что, так в путь зовет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душу согревает он бессильно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 с гордостью скажу я патриот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юный гражданин родной России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80728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собою позову друзей, а вместе мы едины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патриот земли своей, я гражданин России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Нам надо спеть и мы споем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Слова совсем простые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Пусть наш девиз заходит в каждый дом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гражданин России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Олег\Desktop\IMG-20211028-WA0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4157762" cy="640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Олег\Desktop\IMG-20211026-WA0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8640"/>
            <a:ext cx="3935313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Документы\Downloads\IMG-20211025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948" y="212642"/>
            <a:ext cx="4788532" cy="6384709"/>
          </a:xfrm>
          <a:prstGeom prst="rect">
            <a:avLst/>
          </a:prstGeom>
          <a:noFill/>
        </p:spPr>
      </p:pic>
      <p:pic>
        <p:nvPicPr>
          <p:cNvPr id="3" name="Picture 4" descr="D:\Документы\Downloads\IMG-20211025-WA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506" y="332656"/>
            <a:ext cx="4698522" cy="62646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\Downloads\IMG-20211025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536504" cy="6048672"/>
          </a:xfrm>
          <a:prstGeom prst="rect">
            <a:avLst/>
          </a:prstGeom>
          <a:noFill/>
        </p:spPr>
      </p:pic>
      <p:pic>
        <p:nvPicPr>
          <p:cNvPr id="3" name="Picture 3" descr="D:\Документы\Downloads\IMG-20211025-WA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428492" cy="60486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IMG-20211026-WA0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64895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ег\Desktop\IMG-20211026-WA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40"/>
            <a:ext cx="403244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20211027_1236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548680"/>
            <a:ext cx="40324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ег\Desktop\IMG-20211028-WA0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4155901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IMG-20211026-WA00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96044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ег\Desktop\IMG-20211026-WA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571999" y="260648"/>
            <a:ext cx="40324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IMG-20211026-WA0014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46449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Олег\Desktop\IMG-20211028-WA00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6632"/>
            <a:ext cx="4248472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окументы\Downloads\IMG-20211026-WA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9</cp:revision>
  <dcterms:created xsi:type="dcterms:W3CDTF">2021-10-28T16:58:13Z</dcterms:created>
  <dcterms:modified xsi:type="dcterms:W3CDTF">2021-10-28T18:27:12Z</dcterms:modified>
</cp:coreProperties>
</file>