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72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47" autoAdjust="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548680"/>
            <a:ext cx="7416824" cy="18002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образовательное учреждение средняя общеобразовательная школа №6 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4248471"/>
          </a:xfrm>
        </p:spPr>
        <p:txBody>
          <a:bodyPr>
            <a:normAutofit/>
          </a:bodyPr>
          <a:lstStyle/>
          <a:p>
            <a:r>
              <a:rPr lang="ru-RU" sz="4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Краткая презентация основной образовательной программы</a:t>
            </a:r>
            <a:endParaRPr lang="ru-RU" sz="4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081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44522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Планируемые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результаты: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соответствии с ФГОС ДО специфика дошкольного детства и системные особенности дошкольного образования делают неправомерными требования от ребенка дошкольного возраста конкретных образовательных достижений. Поэтому результаты освоения Программы представлены в виде целевых ориентиров дошкольного образования и представляют собой возрастные характеристики возможных достижений ребенка к концу дошкольного образования.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Реализация образовательных целей и задач Программы направлена на достижение целевых ориентиров дошкольного образования, которые описаны как основные характеристики развития ребенка. Основные характеристики развития ребенка представлены в виде изложения возможных достижений воспитанников на разных возрастных этапах дошкольного детства.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соответствии с периодизацией психического развития ребенка, принятой в культурно-исторической психологии, дошкольное детство подразделяется на три возраста детства: младенческий (первое и второе полугодия жизни), ранний (от 1 года до 3 лет) и дошкольный возраст (от 3 до 7 лет). 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46456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Планируемые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результаты освоения воспитанниками  ООП ДО: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599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1" cy="5112568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концу первого года жизни ребенок: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–	 активно проявляет потребность в эмоциональном общении, поиске разнообразных впечатлений, чувствительность к эмоциям и смыслам слов взрослых, избирательное отношение к близким и посторонним людям;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–	 активно обследует разнообразные предметы, интересуется и манипулирует ими, пытается подражать действиям взрослых; проявляет инициативу и настойчивость в желании получить ту или иную игрушку и действовать с ней по своему усмотрению;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–	 во взаимодействии со взрослым пользуется разнообразными средствами общения: мимикой, жестами, голосовыми проявлениями (лепечет, произносит первые слова); стремится привлечь взрослого к совместным действиям с предметами; различает поощрение и порицание взрослыми своих действий;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–	 охотно слушает детские стишки, песенки, игру на музыкальных инструментах, рассматривает картинки, узнает, что на них изображено, по просьбе взрослого может показать названный предмет; пытается сам использовать мелки и карандаши;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–	 стремится проявлять самостоятельность при овладении навыками самообслуживания (есть ложкой, пить из чашки и пр.);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–	 проявляет двигательную активность: свободно изменяет позу, сидит, ползает, встает на ножки, переступает ногами, ходит самостоятельно или при поддержке взрослых.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К трем годам ребенок: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–	 интересуется окружающими предметами, активно действует с ними, исследует их свойства, экспериментирует. 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Проявляет настойчивость в достижении результата своих действий;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–	 стремится к общению и воспринимает смыслы в различных ситуациях общения со взрослыми, активно подражает им в движениях и действиях, умеет действовать согласованно;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–	 владеет активной и пассивной речью: понимает речь взрослых, может обращаться с вопросами и просьбами, знает названия окружающих предметов и игрушек;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–	 проявляет интерес к сверстникам; наблюдает за их действиями и подражает им.  Взаимодействие с ровесниками окрашено яркими эмоциями;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–	 в короткой игре воспроизводит действия взрослого, впервые осуществляя игровые замещения;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–	 проявляет самостоятельность в бытовых и игровых действиях. Владеет простейшими навыками самообслуживания;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–	 любит слушать стихи, песни, короткие сказки, рассматривать картинки, двигаться под музыку. Проявляет живой эмоциональный отклик на эстетические впечатления. Охотно включается в продуктивные виды деятельности (изобразительную деятельность, конструирование и др.);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–	 с удовольствием двигается – ходит, бегает в разных направлениях, стремится осваивать различные виды движения (подпрыгивание, лазанье, перешагивание и пр.)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548680"/>
            <a:ext cx="8085584" cy="864096"/>
          </a:xfrm>
        </p:spPr>
        <p:txBody>
          <a:bodyPr>
            <a:no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Целевые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ориентиры образования в младенческом и раннем возрасте: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430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12776"/>
            <a:ext cx="8640959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К семи годам: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	 ребенок овладевает основными культурными способами деятельности, проявляет инициативу и самостоятельность в игре, общении, конструировании и других видах детской активности. Способен выбирать себе род занятий, участников по совместной деятельности;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	 ребенок положительно относится к миру, другим людям и самому себе, обладает чувством собственного достоинства.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	 ребенок обладает воображением, которое реализуется в разных видах деятельности и прежде всего в игре. Ребенок владеет разными формами и видами игры, различает условную и реальную ситуации, следует игровым правилам; 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	 ребенок достаточно хорошо владеет устной речью, может высказывать свои мысли и желания,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	 у ребенка развита крупная и мелкая моторика. Он подвижен, вынослив, владеет основными произвольными движениями, может контролировать свои движения и управлять ими; 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	 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 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	 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людей. Склонен наблюдать, экспериментировать, строить смысловую картину окружающей реальности, обладает начальными знаниями о себе, о природном и социальном мире, в котором он живет.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 Способен к принятию собственных решений, опираясь на свои знания и умения в различных видах деятельности.</a:t>
            </a:r>
          </a:p>
          <a:p>
            <a:pPr marL="0" indent="0"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Целевые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ориентиры на этапе завершения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дошкольного образования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630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19" y="2132856"/>
            <a:ext cx="8568953" cy="44644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Максимальная открытость образовательной деятельности направлена на становление партнёрских взаимоотношений педагога с родителями. Для формирования сотрудничества между взрослыми и детьми важно представлять коллектив как единое целое, как большую сплоченную семью, жизнь которой интересна, если организована совместная деятельность педагогов, родителей и детей. </a:t>
            </a:r>
          </a:p>
          <a:p>
            <a:pPr marL="0" indent="0" algn="ctr">
              <a:buNone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Это способствует установлению взаимопонимания между родителями и детьми, созданию комфортных условий в семье. </a:t>
            </a:r>
          </a:p>
          <a:p>
            <a:pPr marL="0" indent="0" algn="ctr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Дошкольные группы МОУ СОШ №6 выступают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роли активного помощника семье в обеспечении единого образовательного пространства «детский сад–семья–социум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160240"/>
          </a:xfrm>
        </p:spPr>
        <p:txBody>
          <a:bodyPr>
            <a:normAutofit fontScale="90000"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Особенности взаимодействия педагогического коллектива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с семьями воспитанников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3758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988840"/>
            <a:ext cx="8640959" cy="4608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ru-RU" altLang="ru-RU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 </a:t>
            </a:r>
            <a:r>
              <a:rPr lang="ru-RU" alt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МОУ СОШ №6</a:t>
            </a:r>
            <a:endParaRPr lang="ru-RU" altLang="ru-RU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ru-RU" alt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контактный телефоны, </a:t>
            </a:r>
            <a:r>
              <a:rPr lang="ru-RU" altLang="ru-RU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altLang="ru-RU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lnSpc>
                <a:spcPct val="80000"/>
              </a:lnSpc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80000"/>
              </a:lnSpc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152611, </a:t>
            </a: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город </a:t>
            </a: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Углич, </a:t>
            </a: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улица </a:t>
            </a: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Кирова, </a:t>
            </a: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 </a:t>
            </a: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83</a:t>
            </a:r>
            <a:endParaRPr lang="ru-RU" alt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ru-RU" alt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Телефон/факс: </a:t>
            </a: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5-51-81, </a:t>
            </a:r>
            <a:endParaRPr lang="ru-RU" alt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ru-RU" alt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ru-RU" alt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sc6.uglich@yarregion.ru</a:t>
            </a:r>
            <a:endParaRPr lang="ru-RU" alt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656184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Приглашаем к сотрудничеству!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157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00808"/>
            <a:ext cx="8640959" cy="48965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ООП ДО разработана в соответствии: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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1.Федеральный закон от 29.12.2012 № 273-ФЗ «Об образовании в Российской Федерации»;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2.Федеральный государственный образовательный стандарт дошкольного образования. Приказ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России от 17.10.2013 № 1155;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3.Приказ Министерства здравоохранения и социального развития Российской Федерации от 26.08.2010 № 761н «Об утверждении Единого квалификационного справочника должностей руководителей, специалистов и служащих». Раздел «Квалификационные характеристики должностей работников образования»;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4.Приказ Министерства образования и науки Российской Федерации 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России) от 30.08.2013 № 1014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5.СанПиН 2.3.3590-20 «Санитарно – эпидемиологические требования к организации общественного питания населения»,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6.СП2.4.3648-20 «Санитарно – эпидемиологические требования к организациям воспитания и обучения, отдыха и оздоровления детей и молодёжи»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7.СанПиН 1.2.3685-21 «Гигиенические нормативы и требования к обеспечению безопасности и (или) безвредности для человека факторов среды обитания», утв. постановлением Главного государственного санитарного врача России от 28 января 2021г. № 2.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8.Порядок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образования, утвержден приказом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России от 31 июля 2020 г. № 373.</a:t>
            </a:r>
          </a:p>
          <a:p>
            <a:pPr marL="0" indent="0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Нормативно – правовая база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19989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268760"/>
            <a:ext cx="8640959" cy="5472608"/>
          </a:xfrm>
        </p:spPr>
        <p:txBody>
          <a:bodyPr>
            <a:normAutofit fontScale="70000" lnSpcReduction="20000"/>
          </a:bodyPr>
          <a:lstStyle/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Настоящая Программа разработана и утверждена организацией в соответствии с ФГОС ДО на основе Программы дошкольного образования «От рождения до школы» под ред. Н.Е.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Вераксы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Т.С. Комаровой, Э.М. Дорофеевой 2019год – издание пятое (инновационное), МОЗАИКА - СИНТЕЗ, 2019г с включением парциальных программ: 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«Математика в детском саду»  В.П. Новиковой;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Программа художественного воспитания, обучения и развития детей 2-7 лет «Цветные ладошки» И.А.Лыкова;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«С чистым сердцем» Р. Ю. Белоусова, А.Н. Егорова, Ю.С. Калинкина; 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- «Малыши – крепыши» О.В.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Бережнова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В.В. Бойко;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«От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Фрёбеля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до робота – растим будущих инженеров» Т.В.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Волосовец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Ю.В. Карпова, Т.В. Тимофеева.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	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0"/>
            <a:ext cx="8147248" cy="1074448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Учебно – методическое обеспечение ООП ДО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278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08720"/>
            <a:ext cx="8892480" cy="576064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b="1" dirty="0"/>
              <a:t> </a:t>
            </a:r>
            <a:endParaRPr lang="ru-RU" dirty="0"/>
          </a:p>
          <a:p>
            <a:pPr>
              <a:buNone/>
            </a:pPr>
            <a:r>
              <a:rPr lang="en-US" sz="37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.  Целевой раздел.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1.1. Пояснительная записка</a:t>
            </a: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1.1.1. Цели и задачи реализации Программы</a:t>
            </a: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1.1.2.Принципы и подходы к формированию Программы</a:t>
            </a:r>
          </a:p>
          <a:p>
            <a:pPr>
              <a:buNone/>
            </a:pP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1.1.3. Возрастные закономерности развития детей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1.2. Планируемые результаты освоения воспитанниками Программы</a:t>
            </a: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7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.  Содержательный раздел.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2.1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содержания образовательной деятельности по образовательным областям2.1.1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. Социально – коммуникативное развитие воспитанников</a:t>
            </a: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2.1.1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. Образовательная область «Социально-коммуникативное развитие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2.1.2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. Образовательная область «Познавательное развитие» 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2.1.3 Образовательная область «Речевое развитие» 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2.1.4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. Образовательная область «Художественно-эстетическое развитие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None/>
            </a:pP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2.1.5. Образовательная область «Физическое развитие»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2.2. Описание вариативных форм, способов, методов и средств реализации Программы</a:t>
            </a: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2.3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. Взаимодействие взрослых с детьми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2.3.1. Поддержка детской 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инициативы</a:t>
            </a:r>
          </a:p>
          <a:p>
            <a:pPr>
              <a:buNone/>
            </a:pP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2.3.2. Технологии личностно-ориентированного взаимодействия педагога с детьми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2.4. Взаимодействие педагогического коллектива с 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семьями</a:t>
            </a:r>
          </a:p>
          <a:p>
            <a:pPr>
              <a:buNone/>
            </a:pP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2.5. Коррекционно-развивающая работа с детьми с ограниченными возможностями 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здоровья</a:t>
            </a:r>
          </a:p>
          <a:p>
            <a:pPr>
              <a:buNone/>
            </a:pP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2.5.1. Служба логопедической 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помощи</a:t>
            </a:r>
          </a:p>
          <a:p>
            <a:pPr>
              <a:buNone/>
            </a:pP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2.5.2. Служба психологической помощи 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700" b="1" dirty="0" smtClean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 Организационный раздел.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3.1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. Организация развивающей предметно-пространственной 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среды</a:t>
            </a: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3.2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. Кадровые условия реализация Программы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3.3.</a:t>
            </a: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Материально-техническое 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обеспечение</a:t>
            </a: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3.4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. Финансовые условия реализации 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Программы</a:t>
            </a:r>
          </a:p>
          <a:p>
            <a:pPr>
              <a:buNone/>
            </a:pP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3.5. Организация и планирование образовательной 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pPr>
              <a:buNone/>
            </a:pP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3.6. Организация режима пребывания детей в 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ДОУ</a:t>
            </a:r>
          </a:p>
          <a:p>
            <a:pPr>
              <a:buNone/>
            </a:pP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3.7. 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Методический инструментарий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7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37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006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5" cy="4608512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Программа сформирована как программа психолого-педагогической поддержки позитивной социализации и индивидуализации, развития личности детей дошкольного возраста и определяет комплекс основных характеристик дошкольного образования (объем, содержание и планируемые результаты в виде целевых ориентиров дошкольного образования).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Целью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Программы является воспитание гармонично развитой и социально ответственной личности на основе духовно-нравственных ценностей народов Российской Федерации, исторических и национально-культурных традиций через проектирование социальных ситуаций развития ребенка и развивающей предметно-пространственной среды, обеспечивающих позитивную социализацию, мотивацию и поддержку индивидуальности детей через общение, игру, познавательно-исследовательскую деятельность и другие формы активности.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ООП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381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412776"/>
            <a:ext cx="8640960" cy="532859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Цель Программы достигается через решение следующих задач:</a:t>
            </a:r>
          </a:p>
          <a:p>
            <a:pPr lvl="0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	охрана и укрепление физического и психического здоровья детей, в том числе их эмоционального благополучия;</a:t>
            </a:r>
          </a:p>
          <a:p>
            <a:pPr lvl="0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	обеспечение равных возможностей для полноценного развития каждого ребенка в период дошкольного детства независимо от места проживания, пола, нации, языка, социального статуса; </a:t>
            </a:r>
          </a:p>
          <a:p>
            <a:pPr lvl="0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	формирование социокультурной среды, соответствующей возрастным и индивидуальным особенностям детей; </a:t>
            </a:r>
          </a:p>
          <a:p>
            <a:pPr lvl="0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	формирование общей культуры личности детей,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</a:p>
          <a:p>
            <a:pPr lvl="0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	создание условий для оптимального сочетания классического дошкольного образования и современных образовательных технологий; </a:t>
            </a:r>
          </a:p>
          <a:p>
            <a:pPr lvl="0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	создание благоприятных условий развития детей в соответствии с их возрастными и индивидуальными особенностями, развитие способностей и творческого потенциала каждого ребенка как субъекта отношений с другими детьми, взрослыми и миром;</a:t>
            </a:r>
          </a:p>
          <a:p>
            <a:pPr lvl="0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	создание условий для психолого-педагогической поддержки семьи и повышение компетентности родителей (законных представителей) в вопросах развития и образования, охраны и укрепления здоровья детей;</a:t>
            </a:r>
          </a:p>
          <a:p>
            <a:pPr lvl="0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	обеспечение преемственности целей, задач и содержания дошкольного общего и начального общего образования.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062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96752"/>
            <a:ext cx="8964488" cy="5661248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В соответствии со ФГОС ДО Программа построена на следующих принципах:</a:t>
            </a:r>
          </a:p>
          <a:p>
            <a:pPr lvl="0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1.	Развивающее обучение в зоне ближайшего развития ребенка. Оно определяется содержанием предлагаемых взрослым задач, которые ребенок еще не может решить самостоятельно, но способен выполнить в совместной с взрослым деятельности. Развитие в рамках Программы выступает как важнейший результат успешности воспитания и обучения детей.</a:t>
            </a:r>
          </a:p>
          <a:p>
            <a:pPr lvl="0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2.	Принцип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культуросообразности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 Воспитание и обучение ребенка должно строиться на основе духовно-нравственных ценностей народов Российской Федерации, исторических и национально-культурных традиций, а один из главных критериев отбора программного материала — его воспитательная ценность. Организация выстраивает образовательную деятельность с учетом региональной специфики, социокультурной ситуации развития каждого ребенка.</a:t>
            </a:r>
          </a:p>
          <a:p>
            <a:pPr lvl="0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3.	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подход. Обучение строится на базе характерных для дошкольного возраста видах деятельности. Ребенок развивается тогда, когда он является активным участником, субъектом процесса обучения, занимается важным и интересным для него делом.</a:t>
            </a:r>
          </a:p>
          <a:p>
            <a:pPr lvl="0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4.	Принцип учета возрастной периодизации развития. Психическое развитие ребенка происходит неравномерно, и плавные периоды развития завершаются «кризисом», скачком, когда ребенок переходит на новый возрастной этап развития. Для каждого возрастного периода оптимальной является такая организация образовательного процесса, которая осуществляется с опорой на ведущий вид деятельности.</a:t>
            </a:r>
          </a:p>
          <a:p>
            <a:pPr lvl="0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5.	Принцип амплификации развития.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Самоценность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детства – понимание детства как периода жизни значимого самого по себе, значимого тем, что происходит с ребенком сейчас, а не тем, что этот этап является подготовкой к последующей жизни. Этот принцип подразумевает полноценное проживание ребенком всех этапов детства (младенческого, раннего и дошкольного детства), обогащение (амплификацию) детского развития.</a:t>
            </a:r>
          </a:p>
          <a:p>
            <a:pPr lvl="0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6.	Принцип индивидуализации. Индивидуализация предполагает такое создание условий для реализации индивидуальных возможностей, появления индивидуального маршрута развития каждого ребенка с характерными для него спецификой и скоростью, учитывающей его интересы, мотивы, способности и возрастно-психологические особенности. При этом сам ребенок становится активным в выборе содержания своего образования, разных форм активности. Для реализации этого принципа необходимы регулярное наблюдение за развитием ребенка, сбор данных о нем, анализ его действий и поступков; помощь ребенку в сложной ситуации; предоставление ребенку возможности выбора в разных видах деятельности, акцентирование внимания на инициативности, самостоятельности и активности ребенка.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075240" cy="100244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Основные принципы ООП ДО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722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564904"/>
            <a:ext cx="8568951" cy="3561259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социально-коммуникативное развитие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речевое развитие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художественно – эстетическое развитие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52928" cy="2088232"/>
          </a:xfrm>
        </p:spPr>
        <p:txBody>
          <a:bodyPr>
            <a:noAutofit/>
          </a:bodyPr>
          <a:lstStyle/>
          <a:p>
            <a: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alt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направления </a:t>
            </a:r>
            <a:r>
              <a:rPr lang="ru-RU" alt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образования </a:t>
            </a:r>
            <a:r>
              <a:rPr lang="ru-RU" alt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развития детей</a:t>
            </a:r>
            <a:br>
              <a:rPr lang="ru-RU" alt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(образовательные области)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23320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276872"/>
            <a:ext cx="8568951" cy="3849291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Образовательный процесс осуществляется на русском языке. 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Главная цель образовательного процесса в ДОУ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обеспечить условия обогащенного, многогранного развития и воспитания каждого ребенка в разных видах деятельности.</a:t>
            </a:r>
          </a:p>
          <a:p>
            <a:pPr marL="0" indent="0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Содержательная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часть образовательной программы состоит из двух частей: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Обязательная часть реализует образовательную программу «От рождения до школы» по редакцией Н.Е.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Вераксы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Т.С. Комаровой,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М.А.Васильевой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Реализуется через обязательные занятия и составляет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% от общего нормативного времени, отводимого на усвоение основной программы.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обязательной части учебного плана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·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для детей младшего возраста – 10 занятий в неделю,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·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для детей среднего возраста – 11 занятий в неделю,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·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для детей старшего возраста –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занятий в неделю,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·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для детей подготовительной группы –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14 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занятий в неделю.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Часть, формируемая участниками образовательных отношений составляет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% от общего нормативного времени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Особенности организации образовательного процесса:</a:t>
            </a:r>
          </a:p>
        </p:txBody>
      </p:sp>
    </p:spTree>
    <p:extLst>
      <p:ext uri="{BB962C8B-B14F-4D97-AF65-F5344CB8AC3E}">
        <p14:creationId xmlns:p14="http://schemas.microsoft.com/office/powerpoint/2010/main" xmlns="" val="160976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535</TotalTime>
  <Words>574</Words>
  <Application>Microsoft Office PowerPoint</Application>
  <PresentationFormat>Экран (4:3)</PresentationFormat>
  <Paragraphs>140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              Муниципальное общеобразовательное учреждение средняя общеобразовательная школа №6     </vt:lpstr>
      <vt:lpstr>Нормативно – правовая база</vt:lpstr>
      <vt:lpstr>Учебно – методическое обеспечение ООП ДО </vt:lpstr>
      <vt:lpstr>  Структура программы </vt:lpstr>
      <vt:lpstr>Цель ООП</vt:lpstr>
      <vt:lpstr>Задачи</vt:lpstr>
      <vt:lpstr>Основные принципы ООП ДО</vt:lpstr>
      <vt:lpstr> Основные направления  образования и развития детей (образовательные области)</vt:lpstr>
      <vt:lpstr>Особенности организации образовательного процесса:</vt:lpstr>
      <vt:lpstr> Планируемые результаты освоения воспитанниками  ООП ДО: </vt:lpstr>
      <vt:lpstr>  Целевые ориентиры образования в младенческом и раннем возрасте: </vt:lpstr>
      <vt:lpstr>  Целевые ориентиры на этапе завершения дошкольного образования </vt:lpstr>
      <vt:lpstr>   Особенности взаимодействия педагогического коллектива  с семьями воспитанников </vt:lpstr>
      <vt:lpstr> Приглашаем к сотрудничеству!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школа-6</cp:lastModifiedBy>
  <cp:revision>41</cp:revision>
  <dcterms:created xsi:type="dcterms:W3CDTF">2015-08-04T13:05:53Z</dcterms:created>
  <dcterms:modified xsi:type="dcterms:W3CDTF">2022-12-29T13:59:44Z</dcterms:modified>
</cp:coreProperties>
</file>