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14"/>
  </p:notesMasterIdLst>
  <p:sldIdLst>
    <p:sldId id="256" r:id="rId2"/>
    <p:sldId id="297" r:id="rId3"/>
    <p:sldId id="298" r:id="rId4"/>
    <p:sldId id="308" r:id="rId5"/>
    <p:sldId id="299" r:id="rId6"/>
    <p:sldId id="300" r:id="rId7"/>
    <p:sldId id="302" r:id="rId8"/>
    <p:sldId id="301" r:id="rId9"/>
    <p:sldId id="309" r:id="rId10"/>
    <p:sldId id="310" r:id="rId11"/>
    <p:sldId id="311" r:id="rId12"/>
    <p:sldId id="31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AA780-F7BB-4CE0-9B60-65517C81BCE3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EF73D-D29E-4336-AAE0-8F05443F2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502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EF73D-D29E-4336-AAE0-8F05443F28F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ld-firo.ranepa.ru/files/docs/do/navigator_obraz_programm/ot_" TargetMode="External"/><Relationship Id="rId2" Type="http://schemas.openxmlformats.org/officeDocument/2006/relationships/hyperlink" Target="https://r1.nubex.ru/s2733-fdf/f6679_c9/%D0%A4%D0%B5%D0%B4%D0%B5%D1%80%D0%B0%D0%BB%D1%8C%D0%BD%D0%B0%D1%8F%20%D0%BF%D1%80%D0%BE%D0%B3%D1%80%D0%B0%D0%BC%D0%BC%D0%B0%20%D0%B4%D0%BE%D1%88%D0%BA%D0%BE%D0%BB%D1%8C%D0%BD%D0%BE%D0%B3%D0%BE%20%D0%BE%D0%B1%D1%80%D0%B0%D0%B7%D0%BE%D0%B2%D0%B0%D0%BD%D0%B8%D1%8F%20(25.11.2022%20%D0%B3.)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infourok.ru/programma-ekologicheskoe-vospitanie-s-n-nikolaeva-2496723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" y="381000"/>
            <a:ext cx="8382000" cy="5867400"/>
          </a:xfrm>
        </p:spPr>
        <p:txBody>
          <a:bodyPr>
            <a:normAutofit fontScale="90000"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                                                                               средняя общеобразовательная школа №6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9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г.Углич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2023г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взаимодействия педагога с семьями дошкольников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-Познакомить родителей с особенностями физического, социально-личностного, познавательного и художественного развития детей младшего дошкольного возраста и адаптации их к условиям дошкольного учреждения.</a:t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Помочь родителям в освоении методики укрепления здоровья ребенка в семье, способствовать его полноценному физическому развитию, освоению культурно- гигиенических навыков, правил безопасного поведения дома и на улице.</a:t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Познакомить родителей с особой ролью семьи, близких в социально-личностном развитии дошкольников. Совместно с родителями развивать доброжелательное отношение ребенка к взрослым и сверстникам, эмоциональную отзывчивость к близким, уверенность в своих силах.</a:t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Совместно с родителями способствовать развитию детской самостоятельности, простейших навыков самообслуживания, предложить родителям создать условия для развития самостоятельности дошкольника дома.</a:t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взаимодействия педагога с семьями дошкольников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</a:p>
          <a:p>
            <a:pPr algn="just">
              <a:buNone/>
            </a:pPr>
            <a:endParaRPr lang="ru-RU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- Помочь родителям в обогащении сенсорного опыта ребенка, развитии его любознательности, накоплении первых представлений о предметном, природном и	социальном	мире.</a:t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Развивать у родителей интерес к совместным играм и занятиям с ребенком дома, познакомить их со способами развития воображения, творческих проявлений ребенка в разных видах художественной и игровой деятельности.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6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7848601" cy="1143000"/>
          </a:xfrm>
        </p:spPr>
        <p:txBody>
          <a:bodyPr>
            <a:normAutofit fontScale="90000"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№371-ФЗ от 24 сентября 2022 г. </a:t>
            </a:r>
            <a:b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63F2310-E85C-FEE3-21AA-E0776F7505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305800" cy="4669763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«Образовательные программы дошкольного образования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 стандартом дошкольного образования и соответствующей федеральной образовательной программой дошкольного образования. </a:t>
            </a:r>
          </a:p>
          <a:p>
            <a:pPr marL="0" indent="0"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образования»</a:t>
            </a:r>
          </a:p>
          <a:p>
            <a:pPr marL="0" indent="0"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«Федеральная основная общеобразовательная программа - учебно-методическая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документация (федеральный учебный план, федеральный календарный учебный график,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определяющая единые для Российской Федерации базовые объем и содержание образования определенного уровня и (или) определенной направленности, планируемые результаты освоения образовательной программы»</a:t>
            </a:r>
          </a:p>
          <a:p>
            <a:pPr marL="0" indent="0"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«Основные общеобразовательные программы подлежат приведению в соответствие с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федеральными основными общеобразовательными программами не позднее 1 сентября 2023 года»</a:t>
            </a:r>
          </a:p>
        </p:txBody>
      </p:sp>
    </p:spTree>
    <p:extLst>
      <p:ext uri="{BB962C8B-B14F-4D97-AF65-F5344CB8AC3E}">
        <p14:creationId xmlns:p14="http://schemas.microsoft.com/office/powerpoint/2010/main" xmlns="" val="173786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491566" cy="578647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BF96C4B-06FE-5B30-30A2-05783EEDC8A4}"/>
              </a:ext>
            </a:extLst>
          </p:cNvPr>
          <p:cNvSpPr txBox="1"/>
          <p:nvPr/>
        </p:nvSpPr>
        <p:spPr>
          <a:xfrm>
            <a:off x="500034" y="428604"/>
            <a:ext cx="7315200" cy="582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70510" algn="ctr">
              <a:lnSpc>
                <a:spcPct val="115000"/>
              </a:lnSpc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Используемые Программы</a:t>
            </a:r>
          </a:p>
          <a:p>
            <a:pPr indent="270510" algn="just">
              <a:lnSpc>
                <a:spcPct val="115000"/>
              </a:lnSpc>
            </a:pPr>
            <a:r>
              <a:rPr lang="ru-RU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Федеральная образовательная программа дошкольного </a:t>
            </a:r>
            <a:r>
              <a:rPr lang="ru-RU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образования</a:t>
            </a:r>
          </a:p>
          <a:p>
            <a:pPr indent="270510" algn="just">
              <a:lnSpc>
                <a:spcPct val="115000"/>
              </a:lnSpc>
            </a:pP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xmlns:lc="http://schemas.openxmlformats.org/drawingml/2006/lockedCanvas" val="tx"/>
                    </a:ext>
                  </a:extLst>
                </a:hlinkClick>
              </a:rPr>
              <a:t>Федеральная программа дошкольного образования (25.11.2022 г.).</a:t>
            </a:r>
            <a:r>
              <a:rPr lang="ru-RU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xmlns:lc="http://schemas.openxmlformats.org/drawingml/2006/lockedCanvas" val="tx"/>
                    </a:ext>
                  </a:extLst>
                </a:hlinkClick>
              </a:rPr>
              <a:t>pdf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xmlns:lc="http://schemas.openxmlformats.org/drawingml/2006/lockedCanvas" val="tx"/>
                    </a:ext>
                  </a:extLst>
                </a:hlinkClick>
              </a:rPr>
              <a:t> (</a:t>
            </a:r>
            <a:r>
              <a:rPr lang="ru-RU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xmlns:lc="http://schemas.openxmlformats.org/drawingml/2006/lockedCanvas" val="tx"/>
                    </a:ext>
                  </a:extLst>
                </a:hlinkClick>
              </a:rPr>
              <a:t>nubex.ru</a:t>
            </a:r>
            <a:r>
              <a:rPr lang="ru-RU" u="sng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xmlns:lc="http://schemas.openxmlformats.org/drawingml/2006/lockedCanvas" val="tx"/>
                    </a:ext>
                  </a:extLst>
                </a:hlinkClick>
              </a:rPr>
              <a:t>)</a:t>
            </a:r>
            <a:endParaRPr lang="ru-RU" u="sng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Программа «От рождения до школы» издание 5 (инновационное) под редакцией Н.Е. </a:t>
            </a:r>
            <a:r>
              <a:rPr lang="ru-RU" dirty="0" err="1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Вераксы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Т.С. Комаровой, Э.М.Дорофеевой.</a:t>
            </a:r>
            <a:r>
              <a:rPr lang="ru-RU" u="sng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</a:t>
            </a:r>
            <a:r>
              <a:rPr lang="ru-RU" u="sng" dirty="0" smtClean="0">
                <a:solidFill>
                  <a:schemeClr val="accent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3"/>
              </a:rPr>
              <a:t>https://old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3"/>
              </a:rPr>
              <a:t>-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3"/>
              </a:rPr>
              <a:t>firo.ranepa.ru/files/docs/do/</a:t>
            </a:r>
            <a:r>
              <a:rPr lang="en-US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3"/>
              </a:rPr>
              <a:t>navigator_obraz_programm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3"/>
              </a:rPr>
              <a:t>/</a:t>
            </a:r>
            <a:r>
              <a:rPr lang="en-US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3"/>
              </a:rPr>
              <a:t>ot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3"/>
              </a:rPr>
              <a:t>_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rojdeniya_do_shkoly.pdf</a:t>
            </a:r>
            <a:endParaRPr lang="ru-RU" u="sng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Парциальная </a:t>
            </a:r>
            <a:r>
              <a:rPr lang="ru-RU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программа дошкольного </a:t>
            </a:r>
            <a:r>
              <a:rPr lang="ru-RU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образования: С.Н. Николаева 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«</a:t>
            </a:r>
            <a:r>
              <a:rPr lang="ru-RU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экологического </a:t>
            </a:r>
            <a:r>
              <a:rPr lang="ru-RU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воспитания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4"/>
              </a:rPr>
              <a:t>https://infourok.ru/programma-ekologicheskoe-vospitanie-s-n-nikolaeva-2496723.html</a:t>
            </a:r>
            <a:endParaRPr lang="ru-RU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Парциальная программа дошкольного образования: И.А. Лыкова «Цветные ладошки»</a:t>
            </a:r>
          </a:p>
          <a:p>
            <a:pPr indent="270510" algn="just">
              <a:lnSpc>
                <a:spcPct val="115000"/>
              </a:lnSpc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https://old-firo.ranepa.ru/obrazovanie/fgos/95-partsialnye-obrazovatelnye-programmy/496-cvetniye-ladoshki</a:t>
            </a:r>
            <a:endParaRPr lang="ru-RU" u="sng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270510" algn="just">
              <a:lnSpc>
                <a:spcPct val="115000"/>
              </a:lnSpc>
            </a:pPr>
            <a:endParaRPr lang="ru-RU" sz="1800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1800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8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Программа ориентирована на детей                дошкольного возраста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- </a:t>
            </a:r>
            <a:r>
              <a:rPr lang="ru-RU" sz="18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группа раннего возраста – 1-2 года, </a:t>
            </a:r>
            <a:br>
              <a:rPr lang="ru-RU" sz="18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- 1 младшая группа – 2-3 года,</a:t>
            </a:r>
            <a:br>
              <a:rPr lang="ru-RU" sz="18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- 2 младшая группа – 3-4 лет, </a:t>
            </a:r>
            <a:br>
              <a:rPr lang="ru-RU" sz="18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 средняя группа – 4-5 лет, </a:t>
            </a:r>
            <a:br>
              <a:rPr lang="ru-RU" sz="18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 старшая группа – 5-6 лет,</a:t>
            </a:r>
            <a:br>
              <a:rPr lang="ru-RU" sz="18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 подготовительная к школе группа – 6-7 лет.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914400"/>
            <a:ext cx="8153400" cy="6629400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BF96C4B-06FE-5B30-30A2-05783EEDC8A4}"/>
              </a:ext>
            </a:extLst>
          </p:cNvPr>
          <p:cNvSpPr txBox="1"/>
          <p:nvPr/>
        </p:nvSpPr>
        <p:spPr>
          <a:xfrm>
            <a:off x="500034" y="357166"/>
            <a:ext cx="77724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ООП ДО: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целевой раздел,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содержательный раздел,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-организационный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целевом разделе: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Пояснительная записка: цель, задачи, принципы, подходы к формированию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Планируемые результаты реализации Программы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(Планируемые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в младенческом, раннем, дошкольном возрасте (к 4-м, к 5-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 6-ти годам) и к моменту завершения освоения ФОП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учетом цели и задач дошкольного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Педагогическая диагностика достижения планируемых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3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73EEDDA-ACC1-7023-883A-90851A85A40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598" y="533400"/>
            <a:ext cx="7696201" cy="5507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содержательном разделе: </a:t>
            </a:r>
          </a:p>
          <a:p>
            <a:pPr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и содержания образования (обучения и воспитания) по образовательным областям: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социально-коммуникативное развитие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познавательное развитие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речевое развитие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художественно-эстетическое развитие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физическое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развитие; 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Вариативные формы, способы, методы и средства реализации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Программы; 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образовательной деятельности разных видов и культурных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практик; 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Способы и направления поддержки детской инициативы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семьями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обучающихся; 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Направления и задачи коррекционно-развивающей работы. Содержание коррекционно-развивающей работы на уровне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ДОО. 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07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914400"/>
            <a:ext cx="8153400" cy="6629400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ADC302C-9576-232B-BCC3-0F58A7ACFBD1}"/>
              </a:ext>
            </a:extLst>
          </p:cNvPr>
          <p:cNvSpPr txBox="1"/>
          <p:nvPr/>
        </p:nvSpPr>
        <p:spPr>
          <a:xfrm>
            <a:off x="609600" y="838200"/>
            <a:ext cx="7696200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>
              <a:lnSpc>
                <a:spcPct val="150000"/>
              </a:lnSpc>
            </a:pP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Организационный раздел </a:t>
            </a:r>
          </a:p>
          <a:p>
            <a:pPr indent="3556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-содержит </a:t>
            </a:r>
            <a:r>
              <a:rPr lang="ru-RU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описание материально-технического обеспечения </a:t>
            </a:r>
            <a:r>
              <a:rPr lang="ru-RU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Программы; </a:t>
            </a:r>
          </a:p>
          <a:p>
            <a:pPr indent="355600"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</a:t>
            </a:r>
            <a:r>
              <a:rPr lang="ru-RU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перечень </a:t>
            </a:r>
            <a:r>
              <a:rPr lang="ru-RU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художественной литературы, музыкальных произведений, произведений изобразительного искусства, а также особенности традиционных событий, праздников, мероприятий; </a:t>
            </a:r>
            <a:endParaRPr lang="ru-RU" dirty="0" smtClean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355600"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</a:t>
            </a:r>
            <a:r>
              <a:rPr lang="ru-RU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особенности </a:t>
            </a:r>
            <a:r>
              <a:rPr lang="ru-RU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организации предметно-пространственной среды. </a:t>
            </a:r>
          </a:p>
          <a:p>
            <a:pPr indent="355600" algn="just">
              <a:lnSpc>
                <a:spcPct val="150000"/>
              </a:lnSpc>
            </a:pPr>
            <a:endParaRPr lang="ru-RU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916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914400"/>
            <a:ext cx="8153400" cy="6629400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ADC302C-9576-232B-BCC3-0F58A7ACFBD1}"/>
              </a:ext>
            </a:extLst>
          </p:cNvPr>
          <p:cNvSpPr txBox="1"/>
          <p:nvPr/>
        </p:nvSpPr>
        <p:spPr>
          <a:xfrm>
            <a:off x="609600" y="442804"/>
            <a:ext cx="769620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endParaRPr lang="ru-RU" dirty="0" smtClean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355600"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355600" algn="just">
              <a:lnSpc>
                <a:spcPct val="150000"/>
              </a:lnSpc>
            </a:pPr>
            <a:endParaRPr lang="ru-RU" dirty="0" smtClean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3556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Воспитание </a:t>
            </a:r>
            <a:r>
              <a:rPr lang="ru-RU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детей отражено в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Рабочей программе воспитания</a:t>
            </a:r>
            <a:r>
              <a:rPr lang="ru-RU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которая является компонентом основной образовательной программы дошкольного </a:t>
            </a:r>
            <a:r>
              <a:rPr lang="ru-RU" dirty="0" smtClean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образования МОУ СОШ №6 </a:t>
            </a:r>
            <a:r>
              <a:rPr lang="ru-RU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и призвана помочь всем участникам образовательных отношений реализовать воспитательный потенциал совместной деятельности.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50749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77472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Характеристика взаимодействия педагогического коллектива с семьями детей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</a:p>
          <a:p>
            <a:pPr>
              <a:buNone/>
            </a:pPr>
            <a:endParaRPr lang="ru-RU" kern="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ru-RU" sz="2000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		</a:t>
            </a:r>
            <a:r>
              <a:rPr lang="ru-RU" sz="2000" kern="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Одним из важных принципов реализации Программы является совместное с родителями воспитание и развитие дошкольников, вовлечение родителей в образовательный процесс дошкольного учреждения.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5675</TotalTime>
  <Words>494</Words>
  <Application>Microsoft Office PowerPoint</Application>
  <PresentationFormat>Экран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Муниципальное общеобразовательное учреждение                                                                                средняя общеобразовательная школа №6      Краткая презентация  основной образовательной программы    г.Углич  2023г. </vt:lpstr>
      <vt:lpstr>Федеральный закон №371-ФЗ от 24 сентября 2022 г. 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 </vt:lpstr>
      <vt:lpstr> </vt:lpstr>
      <vt:lpstr>Программа ориентирована на детей                дошкольного возраста</vt:lpstr>
      <vt:lpstr>   </vt:lpstr>
      <vt:lpstr>   </vt:lpstr>
      <vt:lpstr>   </vt:lpstr>
      <vt:lpstr>   </vt:lpstr>
      <vt:lpstr>Характеристика взаимодействия педагогического коллектива с семьями детей</vt:lpstr>
      <vt:lpstr>Задачи взаимодействия педагога с семьями дошкольников:</vt:lpstr>
      <vt:lpstr>Задачи взаимодействия педагога с семьями дошкольников: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школа-6</cp:lastModifiedBy>
  <cp:revision>48</cp:revision>
  <dcterms:created xsi:type="dcterms:W3CDTF">2013-10-20T14:43:13Z</dcterms:created>
  <dcterms:modified xsi:type="dcterms:W3CDTF">2024-01-09T13:11:42Z</dcterms:modified>
</cp:coreProperties>
</file>